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91" r:id="rId3"/>
    <p:sldId id="257" r:id="rId4"/>
    <p:sldId id="262" r:id="rId5"/>
    <p:sldId id="271" r:id="rId6"/>
    <p:sldId id="272" r:id="rId7"/>
    <p:sldId id="277" r:id="rId8"/>
    <p:sldId id="285" r:id="rId9"/>
    <p:sldId id="292" r:id="rId10"/>
    <p:sldId id="304" r:id="rId11"/>
    <p:sldId id="315" r:id="rId12"/>
    <p:sldId id="327" r:id="rId13"/>
    <p:sldId id="287" r:id="rId14"/>
    <p:sldId id="320" r:id="rId15"/>
    <p:sldId id="305" r:id="rId16"/>
    <p:sldId id="309" r:id="rId17"/>
    <p:sldId id="313" r:id="rId18"/>
    <p:sldId id="32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71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4817-DE4A-48E9-941E-62E2C08E0B99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B18CD-ECBC-4247-81ED-6325EB21CF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Therapy putty – inspiration for using playdough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522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More capturing stop motion –</a:t>
            </a:r>
            <a:r>
              <a:rPr lang="en-GB" baseline="0" dirty="0" smtClean="0"/>
              <a:t> everyone had a turn using the camera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843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class were very good and picked up how to use the camera quickly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77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Recording the sound</a:t>
            </a:r>
            <a:r>
              <a:rPr lang="en-GB" baseline="0" dirty="0" smtClean="0"/>
              <a:t> effects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00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Sound effects – using the school’s musical</a:t>
            </a:r>
            <a:r>
              <a:rPr lang="en-GB" baseline="0" dirty="0" smtClean="0"/>
              <a:t> instruments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15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Dawn led the</a:t>
            </a:r>
            <a:r>
              <a:rPr lang="en-GB" baseline="0" dirty="0" smtClean="0"/>
              <a:t> group doing some drumming which we recorded to use as part of the soundtrack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86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They did</a:t>
            </a:r>
            <a:r>
              <a:rPr lang="en-GB" baseline="0" dirty="0" smtClean="0"/>
              <a:t> voiceovers of pirate phrases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73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Everyone</a:t>
            </a:r>
            <a:r>
              <a:rPr lang="en-GB" baseline="0" dirty="0" smtClean="0"/>
              <a:t> created a picture of their name that could be used for the credits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Making our own playdough – it was a lot of fun and messy!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7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Making shapes, characters and lettering from playdough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6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Ryan doing a presentation on how to make a</a:t>
            </a:r>
            <a:r>
              <a:rPr lang="en-GB" baseline="0" dirty="0" smtClean="0"/>
              <a:t> stop motion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31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Drawing the scenery to</a:t>
            </a:r>
            <a:r>
              <a:rPr lang="en-GB" baseline="0" dirty="0" smtClean="0"/>
              <a:t> use for backdrops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7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Painting the scenery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7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Creating the scenes combining painting and playdough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86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Nikola had written out</a:t>
            </a:r>
            <a:r>
              <a:rPr lang="en-GB" baseline="0" dirty="0" smtClean="0"/>
              <a:t> the story, and typed it up using communication print. Harvey worked on the story doing some matching exercises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4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Capturing</a:t>
            </a:r>
            <a:r>
              <a:rPr lang="en-GB" baseline="0" dirty="0" smtClean="0"/>
              <a:t> the stop motion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B18CD-ECBC-4247-81ED-6325EB21CF7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7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6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2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6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22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04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9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2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4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5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E5A72-8CD6-482F-8B55-999A3BFF47A5}" type="datetimeFigureOut">
              <a:rPr lang="en-GB" smtClean="0"/>
              <a:t>12/07/2018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CBA0-18EC-4CFB-B45A-F02A48A01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E:\Class 4 photos earwig Sept 17\April 18\Wk beg 4.6.18\5.6.18 Tues Sohie artist in residence Treasure island\IMG_7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5543" y="1484784"/>
            <a:ext cx="6892913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The making of 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Barndale House’s </a:t>
            </a:r>
          </a:p>
          <a:p>
            <a:pPr algn="ctr"/>
            <a:r>
              <a:rPr lang="en-US" sz="8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Treasure</a:t>
            </a:r>
            <a:r>
              <a:rPr lang="en-US" sz="80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80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Island</a:t>
            </a:r>
            <a:endParaRPr lang="en-US" sz="80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8130" name="Picture 2" descr="E:\Class 4 photos earwig Sept 17\April 18\Wk beg 11.6.18\IMG_8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5884" y="1778736"/>
            <a:ext cx="4079776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90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6"/>
          <a:stretch/>
        </p:blipFill>
        <p:spPr bwMode="auto">
          <a:xfrm rot="5400000">
            <a:off x="5790736" y="2021926"/>
            <a:ext cx="4079776" cy="25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Class 4 photos earwig Sept 17\April 18\Wk beg 11.6.18\IMG_89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9972" y="1778734"/>
            <a:ext cx="4079776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9394" name="Picture 2" descr="E:\Class 4 photos earwig Sept 17\April 18\Wk beg 11.6.18\Wed 13.6.18 2\IMG_90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2933" y="1726903"/>
            <a:ext cx="4241219" cy="318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11.6.18\Wed 13.6.18 2\IMG_90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4569" y="1726905"/>
            <a:ext cx="4241220" cy="318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90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1"/>
          <a:stretch/>
        </p:blipFill>
        <p:spPr bwMode="auto">
          <a:xfrm rot="5400000">
            <a:off x="2454814" y="2087490"/>
            <a:ext cx="4241221" cy="245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E:\Class 4 photos earwig Sept 17\April 18\Wk beg 11.6.18\IMG_89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/>
          <a:stretch/>
        </p:blipFill>
        <p:spPr bwMode="auto">
          <a:xfrm rot="5400000">
            <a:off x="2562562" y="1967739"/>
            <a:ext cx="3983767" cy="28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11.6.18\IMG_89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7971" y="1910747"/>
            <a:ext cx="3983766" cy="2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IMG_89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8204" y="1910746"/>
            <a:ext cx="3983766" cy="2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E:\Class 4 photos earwig Sept 17\April 18\Wk beg 11.6.18\IMG_89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5"/>
          <a:stretch/>
        </p:blipFill>
        <p:spPr bwMode="auto">
          <a:xfrm rot="5400000">
            <a:off x="2966674" y="99962"/>
            <a:ext cx="3088877" cy="29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IMG_88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0"/>
          <a:stretch/>
        </p:blipFill>
        <p:spPr bwMode="auto">
          <a:xfrm rot="5400000">
            <a:off x="6116548" y="39629"/>
            <a:ext cx="3095679" cy="30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11.6.18\IMG_89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6"/>
          <a:stretch/>
        </p:blipFill>
        <p:spPr bwMode="auto">
          <a:xfrm rot="5400000">
            <a:off x="-120714" y="120717"/>
            <a:ext cx="3068960" cy="282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11.6.18\IMG_89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3"/>
          <a:stretch/>
        </p:blipFill>
        <p:spPr bwMode="auto">
          <a:xfrm rot="5400000">
            <a:off x="-202387" y="3828084"/>
            <a:ext cx="3232305" cy="282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11.6.18\IMG_896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0"/>
          <a:stretch/>
        </p:blipFill>
        <p:spPr bwMode="auto">
          <a:xfrm rot="5400000">
            <a:off x="2878252" y="3761105"/>
            <a:ext cx="3276306" cy="29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Class 4 photos earwig Sept 17\April 18\Wk beg 11.6.18\IMG_897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/>
          <a:stretch/>
        </p:blipFill>
        <p:spPr bwMode="auto">
          <a:xfrm rot="5400000">
            <a:off x="5989897" y="3701730"/>
            <a:ext cx="3320377" cy="298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4514" name="Picture 2" descr="E:\Class 4 photos earwig Sept 17\April 18\Wk beg 11.6.18\Wed 13.6.18 2\IMG_91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4"/>
          <a:stretch/>
        </p:blipFill>
        <p:spPr bwMode="auto">
          <a:xfrm rot="5400000">
            <a:off x="5403760" y="3293367"/>
            <a:ext cx="3575373" cy="29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11.6.18\Wed 13.6.18 2\IMG_91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 bwMode="auto">
          <a:xfrm>
            <a:off x="827584" y="3522178"/>
            <a:ext cx="4623710" cy="2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92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5"/>
          <a:stretch/>
        </p:blipFill>
        <p:spPr bwMode="auto">
          <a:xfrm rot="16200000">
            <a:off x="2557401" y="237216"/>
            <a:ext cx="3155085" cy="32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11.6.18\Wed 13.6.18 2\IMG_92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8"/>
          <a:stretch/>
        </p:blipFill>
        <p:spPr bwMode="auto">
          <a:xfrm rot="5400000">
            <a:off x="5992266" y="338773"/>
            <a:ext cx="2677406" cy="25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11.6.18\Wed 13.6.18 2\Treasure Island Music\IMG_21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10823" r="4209" b="6149"/>
          <a:stretch/>
        </p:blipFill>
        <p:spPr bwMode="auto">
          <a:xfrm rot="5400000">
            <a:off x="-139597" y="702422"/>
            <a:ext cx="2870690" cy="20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9155" name="Picture 3" descr="E:\Class 4 photos earwig Sept 17\April 18\Wk beg 11.6.18\Wed 13.6.18 2\IMG_2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11"/>
            <a:ext cx="4211959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2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11"/>
            <a:ext cx="4211960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11.6.18\Wed 13.6.18 2\IMG_9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7964" y="3792252"/>
            <a:ext cx="3503712" cy="26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11.6.18\Wed 13.6.18 2\IMG_2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7210" y="3745098"/>
            <a:ext cx="3563888" cy="26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11.6.18\Wed 13.6.18 2\IMG_90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r="3248"/>
          <a:stretch/>
        </p:blipFill>
        <p:spPr bwMode="auto">
          <a:xfrm rot="5400000">
            <a:off x="5724981" y="3438982"/>
            <a:ext cx="3563889" cy="32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3250" name="Picture 2" descr="E:\Class 4 photos earwig Sept 17\April 18\Wk beg 11.6.18\Wed 13.6.18 2\IMG_9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33943" y="1089881"/>
            <a:ext cx="5481738" cy="411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9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7238" y="1088741"/>
            <a:ext cx="54726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1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7346" name="Picture 2" descr="E:\Class 4 photos earwig Sept 17\April 18\Wk beg 11.6.18\Wed 13.6.18 2\IMG_9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8562" y="1430778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11.6.18\Wed 13.6.18 2\IMG_90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530" y="1430778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52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en-GB" sz="8800" dirty="0" smtClean="0">
                <a:solidFill>
                  <a:srgbClr val="C00000"/>
                </a:solidFill>
              </a:rPr>
              <a:t>ENJOY</a:t>
            </a:r>
            <a:br>
              <a:rPr lang="en-GB" sz="8800" dirty="0" smtClean="0">
                <a:solidFill>
                  <a:srgbClr val="C00000"/>
                </a:solidFill>
              </a:rPr>
            </a:br>
            <a:r>
              <a:rPr lang="en-GB" sz="8800" dirty="0" smtClean="0">
                <a:solidFill>
                  <a:srgbClr val="FF0000"/>
                </a:solidFill>
              </a:rPr>
              <a:t>OUR</a:t>
            </a:r>
            <a:r>
              <a:rPr lang="en-GB" sz="8800" dirty="0" smtClean="0">
                <a:solidFill>
                  <a:srgbClr val="C00000"/>
                </a:solidFill>
              </a:rPr>
              <a:t/>
            </a:r>
            <a:br>
              <a:rPr lang="en-GB" sz="8800" dirty="0" smtClean="0">
                <a:solidFill>
                  <a:srgbClr val="C00000"/>
                </a:solidFill>
              </a:rPr>
            </a:br>
            <a:r>
              <a:rPr lang="en-GB" sz="8800" dirty="0" smtClean="0">
                <a:solidFill>
                  <a:srgbClr val="FFC000"/>
                </a:solidFill>
              </a:rPr>
              <a:t>FILM!</a:t>
            </a:r>
            <a:endParaRPr lang="en-GB" sz="8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E:\Class 4 photos earwig Sept 17\April 18\Wk beg 11.6.18\IMG_88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6" t="47071"/>
          <a:stretch/>
        </p:blipFill>
        <p:spPr bwMode="auto">
          <a:xfrm rot="5400000">
            <a:off x="875526" y="-895626"/>
            <a:ext cx="2040482" cy="37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11.6.18\IMG_88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30909" r="59545" b="38182"/>
          <a:stretch/>
        </p:blipFill>
        <p:spPr bwMode="auto">
          <a:xfrm rot="10800000">
            <a:off x="6003" y="2111205"/>
            <a:ext cx="3785531" cy="246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4.6.18\IMG_78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17504" b="17871"/>
          <a:stretch/>
        </p:blipFill>
        <p:spPr bwMode="auto">
          <a:xfrm rot="16200000">
            <a:off x="3152770" y="3619452"/>
            <a:ext cx="399058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Class 4 photos earwig Sept 17\April 18\Wk beg 18.6.18\19.6.18 Tues\IMG_94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8"/>
          <a:stretch/>
        </p:blipFill>
        <p:spPr bwMode="auto">
          <a:xfrm rot="5400000">
            <a:off x="3950657" y="-46826"/>
            <a:ext cx="2394816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Class 4 photos earwig Sept 17\April 18\Wk beg 4.6.18\6.6.18 sophie artist treasure island film\IMG_802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8706" r="51497" b="23163"/>
          <a:stretch/>
        </p:blipFill>
        <p:spPr bwMode="auto">
          <a:xfrm rot="5400000">
            <a:off x="838053" y="3893098"/>
            <a:ext cx="2132854" cy="37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:\Class 4 photos earwig Sept 17\April 18\Wk beg 4.6.18\IMG_78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3" r="33129" b="61804"/>
          <a:stretch/>
        </p:blipFill>
        <p:spPr bwMode="auto">
          <a:xfrm rot="16200000">
            <a:off x="6386027" y="4080910"/>
            <a:ext cx="2833819" cy="26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6.6.18 sophie artist treasure island film\IMG_80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t="12965" r="39766" b="36440"/>
          <a:stretch/>
        </p:blipFill>
        <p:spPr bwMode="auto">
          <a:xfrm rot="5400000">
            <a:off x="6595912" y="-173369"/>
            <a:ext cx="2394819" cy="270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E:\Class 4 photos earwig Sept 17\April 18\Wk beg 4.6.18\5.6.18 Tues Sohie artist in residence Treasure island\IMG_2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9"/>
          <a:stretch/>
        </p:blipFill>
        <p:spPr bwMode="auto">
          <a:xfrm rot="5400000">
            <a:off x="-482196" y="637039"/>
            <a:ext cx="3501009" cy="22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5.6.18 Tues Sohie artist in residence Treasure island\IMG_78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0"/>
          <a:stretch/>
        </p:blipFill>
        <p:spPr bwMode="auto">
          <a:xfrm rot="5400000">
            <a:off x="3032965" y="3531090"/>
            <a:ext cx="3501011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Class 4 photos earwig Sept 17\April 18\Wk beg 4.6.18\5.6.18 Tues Sohie artist in residence Treasure island\IMG_2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6978" y="406007"/>
            <a:ext cx="3132560" cy="23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4.6.18\5.6.18 Tues Sohie artist in residence Treasure island\Photos Sophie Artist 5.6.18\IMG_2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4544" y="3858550"/>
            <a:ext cx="3434002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4.6.18\5.6.18 Tues Sohie artist in residence Treasure island\Photos Sophie Artist 5.6.18\IMG_2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997" y="4052111"/>
            <a:ext cx="3188825" cy="23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4.6.18\5.6.18 Tues Sohie artist in residence Treasure island\Photos Sophie Artist 5.6.18\IMG_21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t="10740" r="23568"/>
          <a:stretch/>
        </p:blipFill>
        <p:spPr bwMode="auto">
          <a:xfrm rot="5400000">
            <a:off x="2817045" y="-111739"/>
            <a:ext cx="3151763" cy="33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2" descr="E:\Class 4 photos earwig Sept 17\April 18\Wk beg 4.6.18\5.6.18 Tues Sohie artist in residence Treasure island\IMG_78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7" r="14290"/>
          <a:stretch/>
        </p:blipFill>
        <p:spPr bwMode="auto">
          <a:xfrm rot="5400000">
            <a:off x="29279" y="4252177"/>
            <a:ext cx="2576543" cy="26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4.6.18\5.6.18 Tues Sohie artist in residence Treasure island\IMG_78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/>
          <a:stretch/>
        </p:blipFill>
        <p:spPr bwMode="auto">
          <a:xfrm rot="5400000">
            <a:off x="56286" y="-68983"/>
            <a:ext cx="2548696" cy="26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Class 4 photos earwig Sept 17\April 18\Wk beg 4.6.18\5.6.18 Tues Sohie artist in residence Treasure island\IMG_79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b="7785"/>
          <a:stretch/>
        </p:blipFill>
        <p:spPr bwMode="auto">
          <a:xfrm>
            <a:off x="5855685" y="2204864"/>
            <a:ext cx="3281595" cy="187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Class 4 photos earwig Sept 17\April 18\Wk beg 4.6.18\5.6.18 Tues Sohie artist in residence Treasure island\IMG_79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12917"/>
          <a:stretch/>
        </p:blipFill>
        <p:spPr bwMode="auto">
          <a:xfrm rot="5400000">
            <a:off x="2764712" y="4048312"/>
            <a:ext cx="2840258" cy="27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5.6.18 Tues Sohie artist in residence Treasure island\IMG_787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20591" r="53550" b="-4336"/>
          <a:stretch/>
        </p:blipFill>
        <p:spPr bwMode="auto">
          <a:xfrm rot="5400000">
            <a:off x="6415390" y="-727132"/>
            <a:ext cx="1994756" cy="344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Class 4 photos earwig Sept 17\April 18\Wk beg 4.6.18\5.6.18 Tues Sohie artist in residence Treasure island\IMG_79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3"/>
          <a:stretch/>
        </p:blipFill>
        <p:spPr bwMode="auto">
          <a:xfrm rot="5400000">
            <a:off x="2943664" y="-112494"/>
            <a:ext cx="2649609" cy="288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Class 4 photos earwig Sept 17\April 18\Wk beg 4.6.18\5.6.18 Tues Sohie artist in residence Treasure island\IMG_79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85" y="4382978"/>
            <a:ext cx="3300032" cy="24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3" name="Picture 3" descr="E:\Class 4 photos earwig Sept 17\April 18\Wk beg 4.6.18\6.6.18 sophie artist treasure island film\IMG_8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8" y="260648"/>
            <a:ext cx="835292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0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E:\Class 4 photos earwig Sept 17\April 18\Wk beg 4.6.18\6.6.18 sophie artist treasure island film\IMG_8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4705" y="3176725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4.6.18\6.6.18 sophie artist treasure island film\IMG_82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13828"/>
          <a:stretch/>
        </p:blipFill>
        <p:spPr bwMode="auto">
          <a:xfrm rot="5400000">
            <a:off x="5980022" y="606390"/>
            <a:ext cx="3765283" cy="2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6.6.18 sophie artist treasure island film\IMG_82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r="26258"/>
          <a:stretch/>
        </p:blipFill>
        <p:spPr bwMode="auto">
          <a:xfrm rot="5400000">
            <a:off x="3280486" y="-553522"/>
            <a:ext cx="2545015" cy="36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4.6.18\6.6.18 sophie artist treasure island film\IMG_82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0"/>
          <a:stretch/>
        </p:blipFill>
        <p:spPr bwMode="auto">
          <a:xfrm rot="5400000">
            <a:off x="6256825" y="3952986"/>
            <a:ext cx="2920039" cy="28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lass 4 photos earwig Sept 17\April 18\Wk beg 4.6.18\6.6.18 sophie artist treasure island film\IMG_8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r="19091"/>
          <a:stretch/>
        </p:blipFill>
        <p:spPr bwMode="auto">
          <a:xfrm rot="5400000">
            <a:off x="-252924" y="266779"/>
            <a:ext cx="3140968" cy="26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4.6.18\6.6.18 sophie artist treasure island film\IMG_82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6864" y="3794618"/>
            <a:ext cx="3501009" cy="26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E:\Class 4 photos earwig Sept 17\April 18\Wk beg 4.6.18\6.6.18 sophie artist treasure island film\IMG_82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4.6.18\6.6.18 sophie artist treasure island film\IMG_82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6222" y="473971"/>
            <a:ext cx="3791745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6.6.18 sophie artist treasure island film\IMG_82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1"/>
          <a:stretch/>
        </p:blipFill>
        <p:spPr bwMode="auto">
          <a:xfrm rot="5400000">
            <a:off x="-405752" y="3238412"/>
            <a:ext cx="3998132" cy="32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lass 4 photos earwig Sept 17\April 18\Wk beg 4.6.18\6.6.18 sophie artist treasure island film\IMG_82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1813" y="456053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Class 4 photos earwig Sept 17\April 18\Wk beg 4.6.18\6.6.18 sophie artist treasure island film\IMG_83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r="7949"/>
          <a:stretch/>
        </p:blipFill>
        <p:spPr bwMode="auto">
          <a:xfrm rot="5400000">
            <a:off x="3128214" y="3899697"/>
            <a:ext cx="3117273" cy="27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Class 4 photos earwig Sept 17\April 18\Wk beg 4.6.18\6.6.18 sophie artist treasure island film\IMG_82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/>
          <a:stretch/>
        </p:blipFill>
        <p:spPr bwMode="auto">
          <a:xfrm rot="5400000">
            <a:off x="6338664" y="4018562"/>
            <a:ext cx="2736304" cy="28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8674" name="Picture 2" descr="E:\Class 4 photos earwig Sept 17\April 18\Wk beg 4.6.18\6.6.18 sophie artist treasure island film\IMG_83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7436"/>
          <a:stretch/>
        </p:blipFill>
        <p:spPr bwMode="auto">
          <a:xfrm rot="5400000">
            <a:off x="3150062" y="3841329"/>
            <a:ext cx="3243194" cy="273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4.6.18\Fri 8.6.18 Alnmouth Festival\IMG_8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r="10219" b="9227"/>
          <a:stretch/>
        </p:blipFill>
        <p:spPr bwMode="auto">
          <a:xfrm rot="5400000">
            <a:off x="6109693" y="373962"/>
            <a:ext cx="3381072" cy="26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lass 4 photos earwig Sept 17\April 18\Wk beg 4.6.18\6.6.18 sophie artist treasure island film\IMG_83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837"/>
          <a:stretch/>
        </p:blipFill>
        <p:spPr bwMode="auto">
          <a:xfrm rot="5400000">
            <a:off x="6174075" y="3880014"/>
            <a:ext cx="3296152" cy="26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Class 4 photos earwig Sept 17\April 18\Wk beg 11.6.18\Wed 13.6.18 2\IMG_91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0"/>
          <a:stretch/>
        </p:blipFill>
        <p:spPr bwMode="auto">
          <a:xfrm rot="5400000">
            <a:off x="-127685" y="3715032"/>
            <a:ext cx="3243193" cy="2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Class 4 photos earwig Sept 17\April 18\Wk beg 11.6.18\Wed 13.6.18 2\IMG_926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12172"/>
          <a:stretch/>
        </p:blipFill>
        <p:spPr bwMode="auto">
          <a:xfrm rot="5400000">
            <a:off x="20390" y="6806"/>
            <a:ext cx="3381072" cy="34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842" name="Picture 2" descr="E:\Class 4 photos earwig Sept 17\April 18\Wk beg 11.6.18\IMG_88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6251" b="8283"/>
          <a:stretch/>
        </p:blipFill>
        <p:spPr bwMode="auto">
          <a:xfrm rot="5400000">
            <a:off x="5802902" y="-19966"/>
            <a:ext cx="2591483" cy="315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lass 4 photos earwig Sept 17\April 18\Wk beg 4.6.18\Fri 8.6.18 Alnmouth Festival\IMG_8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9469" y="1030474"/>
            <a:ext cx="6152167" cy="4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lass 4 photos earwig Sept 17\April 18\Wk beg 11.6.18\Wed 13.6.18 2\IMG_92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/>
          <a:stretch/>
        </p:blipFill>
        <p:spPr bwMode="auto">
          <a:xfrm rot="5400000">
            <a:off x="5487148" y="3265372"/>
            <a:ext cx="348657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184</Words>
  <Application>Microsoft Office PowerPoint</Application>
  <PresentationFormat>On-screen Show (4:3)</PresentationFormat>
  <Paragraphs>36</Paragraphs>
  <Slides>18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ENJOY OUR FILM!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Carrigan, Sally</cp:lastModifiedBy>
  <cp:revision>19</cp:revision>
  <dcterms:created xsi:type="dcterms:W3CDTF">2018-06-27T13:23:38Z</dcterms:created>
  <dcterms:modified xsi:type="dcterms:W3CDTF">2018-07-12T09:23:32Z</dcterms:modified>
</cp:coreProperties>
</file>